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859F0A-454B-4D4B-B4D4-4270C7A3FEE8}" v="3" dt="2021-04-20T15:21:37.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Zach" userId="S::zach.simons@kimley-horn.com::3a5217f5-eaac-4f0f-b23c-aa59983becee" providerId="AD" clId="Web-{D8DABE9F-A076-B000-E912-D48631729145}"/>
    <pc:docChg chg="modSld">
      <pc:chgData name="Simons, Zach" userId="S::zach.simons@kimley-horn.com::3a5217f5-eaac-4f0f-b23c-aa59983becee" providerId="AD" clId="Web-{D8DABE9F-A076-B000-E912-D48631729145}" dt="2021-04-16T16:34:20.517" v="334"/>
      <pc:docMkLst>
        <pc:docMk/>
      </pc:docMkLst>
      <pc:sldChg chg="delSp modSp modNotes">
        <pc:chgData name="Simons, Zach" userId="S::zach.simons@kimley-horn.com::3a5217f5-eaac-4f0f-b23c-aa59983becee" providerId="AD" clId="Web-{D8DABE9F-A076-B000-E912-D48631729145}" dt="2021-04-16T16:27:42.443" v="36"/>
        <pc:sldMkLst>
          <pc:docMk/>
          <pc:sldMk cId="3309063412" sldId="503"/>
        </pc:sldMkLst>
        <pc:spChg chg="del">
          <ac:chgData name="Simons, Zach" userId="S::zach.simons@kimley-horn.com::3a5217f5-eaac-4f0f-b23c-aa59983becee" providerId="AD" clId="Web-{D8DABE9F-A076-B000-E912-D48631729145}" dt="2021-04-16T16:26:40.488" v="13"/>
          <ac:spMkLst>
            <pc:docMk/>
            <pc:sldMk cId="3309063412" sldId="503"/>
            <ac:spMk id="6" creationId="{7027257B-4FDA-4D5E-B242-50F7A10EADD1}"/>
          </ac:spMkLst>
        </pc:spChg>
        <pc:graphicFrameChg chg="mod modGraphic">
          <ac:chgData name="Simons, Zach" userId="S::zach.simons@kimley-horn.com::3a5217f5-eaac-4f0f-b23c-aa59983becee" providerId="AD" clId="Web-{D8DABE9F-A076-B000-E912-D48631729145}" dt="2021-04-16T16:27:42.443" v="36"/>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D8DABE9F-A076-B000-E912-D48631729145}" dt="2021-04-16T16:26:56.583" v="16"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D8DABE9F-A076-B000-E912-D48631729145}" dt="2021-04-16T16:30:11.619" v="128"/>
        <pc:sldMkLst>
          <pc:docMk/>
          <pc:sldMk cId="4020193246" sldId="504"/>
        </pc:sldMkLst>
        <pc:spChg chg="del">
          <ac:chgData name="Simons, Zach" userId="S::zach.simons@kimley-horn.com::3a5217f5-eaac-4f0f-b23c-aa59983becee" providerId="AD" clId="Web-{D8DABE9F-A076-B000-E912-D48631729145}" dt="2021-04-16T16:27:59.694" v="50"/>
          <ac:spMkLst>
            <pc:docMk/>
            <pc:sldMk cId="4020193246" sldId="504"/>
            <ac:spMk id="13" creationId="{7C7FFC2C-F58B-47EB-A1E1-BAECCAC1B2D6}"/>
          </ac:spMkLst>
        </pc:spChg>
        <pc:graphicFrameChg chg="mod modGraphic">
          <ac:chgData name="Simons, Zach" userId="S::zach.simons@kimley-horn.com::3a5217f5-eaac-4f0f-b23c-aa59983becee" providerId="AD" clId="Web-{D8DABE9F-A076-B000-E912-D48631729145}" dt="2021-04-16T16:29:58.526" v="124"/>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D8DABE9F-A076-B000-E912-D48631729145}" dt="2021-04-16T16:28:05.678" v="52"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D8DABE9F-A076-B000-E912-D48631729145}" dt="2021-04-16T16:32:37.904" v="235"/>
        <pc:sldMkLst>
          <pc:docMk/>
          <pc:sldMk cId="902281997" sldId="505"/>
        </pc:sldMkLst>
        <pc:spChg chg="del">
          <ac:chgData name="Simons, Zach" userId="S::zach.simons@kimley-horn.com::3a5217f5-eaac-4f0f-b23c-aa59983becee" providerId="AD" clId="Web-{D8DABE9F-A076-B000-E912-D48631729145}" dt="2021-04-16T16:30:38.307" v="148"/>
          <ac:spMkLst>
            <pc:docMk/>
            <pc:sldMk cId="902281997" sldId="505"/>
            <ac:spMk id="12" creationId="{EDA7E727-9C9E-4D55-9990-8176FBF51CA0}"/>
          </ac:spMkLst>
        </pc:spChg>
        <pc:graphicFrameChg chg="mod modGraphic">
          <ac:chgData name="Simons, Zach" userId="S::zach.simons@kimley-horn.com::3a5217f5-eaac-4f0f-b23c-aa59983becee" providerId="AD" clId="Web-{D8DABE9F-A076-B000-E912-D48631729145}" dt="2021-04-16T16:32:12.263" v="228"/>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D8DABE9F-A076-B000-E912-D48631729145}" dt="2021-04-16T16:30:46.433" v="149"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D8DABE9F-A076-B000-E912-D48631729145}" dt="2021-04-16T16:34:20.517" v="334"/>
        <pc:sldMkLst>
          <pc:docMk/>
          <pc:sldMk cId="4219494486" sldId="506"/>
        </pc:sldMkLst>
        <pc:spChg chg="del">
          <ac:chgData name="Simons, Zach" userId="S::zach.simons@kimley-horn.com::3a5217f5-eaac-4f0f-b23c-aa59983becee" providerId="AD" clId="Web-{D8DABE9F-A076-B000-E912-D48631729145}" dt="2021-04-16T16:32:58.045" v="254"/>
          <ac:spMkLst>
            <pc:docMk/>
            <pc:sldMk cId="4219494486" sldId="506"/>
            <ac:spMk id="12" creationId="{7F681DB6-4BFB-441E-BB96-7BED17AB88F6}"/>
          </ac:spMkLst>
        </pc:spChg>
        <pc:graphicFrameChg chg="mod modGraphic">
          <ac:chgData name="Simons, Zach" userId="S::zach.simons@kimley-horn.com::3a5217f5-eaac-4f0f-b23c-aa59983becee" providerId="AD" clId="Web-{D8DABE9F-A076-B000-E912-D48631729145}" dt="2021-04-16T16:34:20.517" v="334"/>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D8DABE9F-A076-B000-E912-D48631729145}" dt="2021-04-16T16:33:07.327" v="256" actId="1076"/>
          <ac:picMkLst>
            <pc:docMk/>
            <pc:sldMk cId="4219494486" sldId="506"/>
            <ac:picMk id="7" creationId="{0FC59644-6B21-4290-9F72-449230ADAF0C}"/>
          </ac:picMkLst>
        </pc:picChg>
      </pc:sldChg>
    </pc:docChg>
  </pc:docChgLst>
  <pc:docChgLst>
    <pc:chgData name="Beem, Corinn" userId="c940195d-46ad-491a-b089-963483842aae" providerId="ADAL" clId="{5913D59F-E93D-48D6-9FCD-D006172D25A6}"/>
    <pc:docChg chg="delSld modSld">
      <pc:chgData name="Beem, Corinn" userId="c940195d-46ad-491a-b089-963483842aae" providerId="ADAL" clId="{5913D59F-E93D-48D6-9FCD-D006172D25A6}" dt="2021-04-12T18:06:59.083" v="64" actId="20577"/>
      <pc:docMkLst>
        <pc:docMk/>
      </pc:docMkLst>
      <pc:sldChg chg="modSp modNotesTx">
        <pc:chgData name="Beem, Corinn" userId="c940195d-46ad-491a-b089-963483842aae" providerId="ADAL" clId="{5913D59F-E93D-48D6-9FCD-D006172D25A6}" dt="2021-04-12T18:04:49.579" v="52" actId="20577"/>
        <pc:sldMkLst>
          <pc:docMk/>
          <pc:sldMk cId="3309063412" sldId="503"/>
        </pc:sldMkLst>
        <pc:spChg chg="mod">
          <ac:chgData name="Beem, Corinn" userId="c940195d-46ad-491a-b089-963483842aae" providerId="ADAL" clId="{5913D59F-E93D-48D6-9FCD-D006172D25A6}" dt="2021-04-12T18:04:45.109" v="50"/>
          <ac:spMkLst>
            <pc:docMk/>
            <pc:sldMk cId="3309063412" sldId="503"/>
            <ac:spMk id="2" creationId="{B6B9F291-16BF-4C3F-83DE-B220C1AF1282}"/>
          </ac:spMkLst>
        </pc:spChg>
      </pc:sldChg>
      <pc:sldChg chg="modSp">
        <pc:chgData name="Beem, Corinn" userId="c940195d-46ad-491a-b089-963483842aae" providerId="ADAL" clId="{5913D59F-E93D-48D6-9FCD-D006172D25A6}" dt="2021-04-12T18:04:57.985" v="53"/>
        <pc:sldMkLst>
          <pc:docMk/>
          <pc:sldMk cId="4020193246" sldId="504"/>
        </pc:sldMkLst>
        <pc:spChg chg="mod">
          <ac:chgData name="Beem, Corinn" userId="c940195d-46ad-491a-b089-963483842aae" providerId="ADAL" clId="{5913D59F-E93D-48D6-9FCD-D006172D25A6}" dt="2021-04-12T18:04:57.985" v="53"/>
          <ac:spMkLst>
            <pc:docMk/>
            <pc:sldMk cId="4020193246" sldId="504"/>
            <ac:spMk id="2" creationId="{B6B9F291-16BF-4C3F-83DE-B220C1AF1282}"/>
          </ac:spMkLst>
        </pc:spChg>
      </pc:sldChg>
      <pc:sldChg chg="modSp">
        <pc:chgData name="Beem, Corinn" userId="c940195d-46ad-491a-b089-963483842aae" providerId="ADAL" clId="{5913D59F-E93D-48D6-9FCD-D006172D25A6}" dt="2021-04-12T18:05:05.185" v="54"/>
        <pc:sldMkLst>
          <pc:docMk/>
          <pc:sldMk cId="902281997" sldId="505"/>
        </pc:sldMkLst>
        <pc:spChg chg="mod">
          <ac:chgData name="Beem, Corinn" userId="c940195d-46ad-491a-b089-963483842aae" providerId="ADAL" clId="{5913D59F-E93D-48D6-9FCD-D006172D25A6}" dt="2021-04-12T18:05:05.185" v="54"/>
          <ac:spMkLst>
            <pc:docMk/>
            <pc:sldMk cId="902281997" sldId="505"/>
            <ac:spMk id="2" creationId="{B6B9F291-16BF-4C3F-83DE-B220C1AF1282}"/>
          </ac:spMkLst>
        </pc:spChg>
      </pc:sldChg>
      <pc:sldChg chg="modSp modNotesTx">
        <pc:chgData name="Beem, Corinn" userId="c940195d-46ad-491a-b089-963483842aae" providerId="ADAL" clId="{5913D59F-E93D-48D6-9FCD-D006172D25A6}" dt="2021-04-12T18:06:59.083" v="64" actId="20577"/>
        <pc:sldMkLst>
          <pc:docMk/>
          <pc:sldMk cId="4219494486" sldId="506"/>
        </pc:sldMkLst>
        <pc:spChg chg="mod">
          <ac:chgData name="Beem, Corinn" userId="c940195d-46ad-491a-b089-963483842aae" providerId="ADAL" clId="{5913D59F-E93D-48D6-9FCD-D006172D25A6}" dt="2021-04-12T18:05:12.967" v="55"/>
          <ac:spMkLst>
            <pc:docMk/>
            <pc:sldMk cId="4219494486" sldId="506"/>
            <ac:spMk id="2" creationId="{B6B9F291-16BF-4C3F-83DE-B220C1AF1282}"/>
          </ac:spMkLst>
        </pc:spChg>
      </pc:sldChg>
      <pc:sldChg chg="modSp">
        <pc:chgData name="Beem, Corinn" userId="c940195d-46ad-491a-b089-963483842aae" providerId="ADAL" clId="{5913D59F-E93D-48D6-9FCD-D006172D25A6}" dt="2021-04-12T18:05:18.336" v="56"/>
        <pc:sldMkLst>
          <pc:docMk/>
          <pc:sldMk cId="3544745729" sldId="511"/>
        </pc:sldMkLst>
        <pc:spChg chg="mod">
          <ac:chgData name="Beem, Corinn" userId="c940195d-46ad-491a-b089-963483842aae" providerId="ADAL" clId="{5913D59F-E93D-48D6-9FCD-D006172D25A6}" dt="2021-04-12T18:05:18.336" v="56"/>
          <ac:spMkLst>
            <pc:docMk/>
            <pc:sldMk cId="3544745729" sldId="511"/>
            <ac:spMk id="5" creationId="{3E532E98-B6B5-4ACC-BAF8-6B4F7E7C68E3}"/>
          </ac:spMkLst>
        </pc:spChg>
      </pc:sldChg>
      <pc:sldChg chg="modSp mod">
        <pc:chgData name="Beem, Corinn" userId="c940195d-46ad-491a-b089-963483842aae" providerId="ADAL" clId="{5913D59F-E93D-48D6-9FCD-D006172D25A6}" dt="2021-04-12T18:05:27.386" v="60" actId="20577"/>
        <pc:sldMkLst>
          <pc:docMk/>
          <pc:sldMk cId="4189796286" sldId="513"/>
        </pc:sldMkLst>
        <pc:spChg chg="mod">
          <ac:chgData name="Beem, Corinn" userId="c940195d-46ad-491a-b089-963483842aae" providerId="ADAL" clId="{5913D59F-E93D-48D6-9FCD-D006172D25A6}" dt="2021-04-12T18:05:27.386" v="60" actId="20577"/>
          <ac:spMkLst>
            <pc:docMk/>
            <pc:sldMk cId="4189796286" sldId="513"/>
            <ac:spMk id="6" creationId="{7ADE84E5-34FE-4C41-9602-1621F6B66961}"/>
          </ac:spMkLst>
        </pc:spChg>
      </pc:sldChg>
      <pc:sldChg chg="modSp mod">
        <pc:chgData name="Beem, Corinn" userId="c940195d-46ad-491a-b089-963483842aae" providerId="ADAL" clId="{5913D59F-E93D-48D6-9FCD-D006172D25A6}" dt="2021-04-12T18:02:39.724" v="2" actId="20577"/>
        <pc:sldMkLst>
          <pc:docMk/>
          <pc:sldMk cId="4291394701" sldId="540"/>
        </pc:sldMkLst>
        <pc:spChg chg="mod">
          <ac:chgData name="Beem, Corinn" userId="c940195d-46ad-491a-b089-963483842aae" providerId="ADAL" clId="{5913D59F-E93D-48D6-9FCD-D006172D25A6}" dt="2021-04-12T18:02:39.724" v="2" actId="20577"/>
          <ac:spMkLst>
            <pc:docMk/>
            <pc:sldMk cId="4291394701" sldId="540"/>
            <ac:spMk id="2" creationId="{D85898C7-A09F-41F6-AAC4-07C7EEEB728B}"/>
          </ac:spMkLst>
        </pc:spChg>
      </pc:sldChg>
      <pc:sldChg chg="modSp mod modNotesTx">
        <pc:chgData name="Beem, Corinn" userId="c940195d-46ad-491a-b089-963483842aae" providerId="ADAL" clId="{5913D59F-E93D-48D6-9FCD-D006172D25A6}" dt="2021-04-12T18:04:21.150" v="48" actId="20577"/>
        <pc:sldMkLst>
          <pc:docMk/>
          <pc:sldMk cId="1503661817" sldId="558"/>
        </pc:sldMkLst>
        <pc:spChg chg="mod">
          <ac:chgData name="Beem, Corinn" userId="c940195d-46ad-491a-b089-963483842aae" providerId="ADAL" clId="{5913D59F-E93D-48D6-9FCD-D006172D25A6}" dt="2021-04-12T18:03:32.956" v="5" actId="20577"/>
          <ac:spMkLst>
            <pc:docMk/>
            <pc:sldMk cId="1503661817" sldId="558"/>
            <ac:spMk id="2" creationId="{D4A1F4AB-06D3-41C7-A09F-523B103E846F}"/>
          </ac:spMkLst>
        </pc:spChg>
        <pc:spChg chg="mod">
          <ac:chgData name="Beem, Corinn" userId="c940195d-46ad-491a-b089-963483842aae" providerId="ADAL" clId="{5913D59F-E93D-48D6-9FCD-D006172D25A6}" dt="2021-04-12T18:03:56.156" v="14" actId="20577"/>
          <ac:spMkLst>
            <pc:docMk/>
            <pc:sldMk cId="1503661817" sldId="558"/>
            <ac:spMk id="37" creationId="{D75644BC-53EB-4AF2-A3A5-26E88A22BB8C}"/>
          </ac:spMkLst>
        </pc:spChg>
        <pc:spChg chg="mod">
          <ac:chgData name="Beem, Corinn" userId="c940195d-46ad-491a-b089-963483842aae" providerId="ADAL" clId="{5913D59F-E93D-48D6-9FCD-D006172D25A6}" dt="2021-04-12T18:03:59.456" v="19" actId="6549"/>
          <ac:spMkLst>
            <pc:docMk/>
            <pc:sldMk cId="1503661817" sldId="558"/>
            <ac:spMk id="38" creationId="{5A6BADBE-CE4A-4C98-A48D-9DBDD1BE71D5}"/>
          </ac:spMkLst>
        </pc:spChg>
        <pc:spChg chg="mod">
          <ac:chgData name="Beem, Corinn" userId="c940195d-46ad-491a-b089-963483842aae" providerId="ADAL" clId="{5913D59F-E93D-48D6-9FCD-D006172D25A6}" dt="2021-04-12T18:04:02.274" v="23" actId="6549"/>
          <ac:spMkLst>
            <pc:docMk/>
            <pc:sldMk cId="1503661817" sldId="558"/>
            <ac:spMk id="39" creationId="{5249E791-5DF4-48F1-B804-0AF87B3ED6B2}"/>
          </ac:spMkLst>
        </pc:spChg>
        <pc:spChg chg="mod">
          <ac:chgData name="Beem, Corinn" userId="c940195d-46ad-491a-b089-963483842aae" providerId="ADAL" clId="{5913D59F-E93D-48D6-9FCD-D006172D25A6}" dt="2021-04-12T18:04:05.723" v="29" actId="6549"/>
          <ac:spMkLst>
            <pc:docMk/>
            <pc:sldMk cId="1503661817" sldId="558"/>
            <ac:spMk id="40" creationId="{BABD2D6F-67C6-428E-9B6E-575730D25AB1}"/>
          </ac:spMkLst>
        </pc:spChg>
      </pc:sldChg>
      <pc:sldChg chg="addSp modSp">
        <pc:chgData name="Beem, Corinn" userId="c940195d-46ad-491a-b089-963483842aae" providerId="ADAL" clId="{5913D59F-E93D-48D6-9FCD-D006172D25A6}" dt="2021-04-12T18:05:52.526" v="62" actId="14826"/>
        <pc:sldMkLst>
          <pc:docMk/>
          <pc:sldMk cId="2489502936" sldId="559"/>
        </pc:sldMkLst>
        <pc:spChg chg="mod">
          <ac:chgData name="Beem, Corinn" userId="c940195d-46ad-491a-b089-963483842aae" providerId="ADAL" clId="{5913D59F-E93D-48D6-9FCD-D006172D25A6}" dt="2021-04-12T18:04:40.538" v="49"/>
          <ac:spMkLst>
            <pc:docMk/>
            <pc:sldMk cId="2489502936" sldId="559"/>
            <ac:spMk id="2" creationId="{D4A1F4AB-06D3-41C7-A09F-523B103E846F}"/>
          </ac:spMkLst>
        </pc:spChg>
        <pc:picChg chg="add mod">
          <ac:chgData name="Beem, Corinn" userId="c940195d-46ad-491a-b089-963483842aae" providerId="ADAL" clId="{5913D59F-E93D-48D6-9FCD-D006172D25A6}" dt="2021-04-12T18:05:52.526" v="62" actId="14826"/>
          <ac:picMkLst>
            <pc:docMk/>
            <pc:sldMk cId="2489502936" sldId="559"/>
            <ac:picMk id="3" creationId="{9E76E134-F96F-4F92-B23F-78A2E51E8EDC}"/>
          </ac:picMkLst>
        </pc:picChg>
      </pc:sldChg>
      <pc:sldChg chg="del">
        <pc:chgData name="Beem, Corinn" userId="c940195d-46ad-491a-b089-963483842aae" providerId="ADAL" clId="{5913D59F-E93D-48D6-9FCD-D006172D25A6}" dt="2021-04-12T18:03:11.750" v="3" actId="47"/>
        <pc:sldMkLst>
          <pc:docMk/>
          <pc:sldMk cId="597215285" sldId="561"/>
        </pc:sldMkLst>
      </pc:sldChg>
    </pc:docChg>
  </pc:docChgLst>
  <pc:docChgLst>
    <pc:chgData name="Filaroski, Taylor" userId="808e8b38-dcd7-4790-8255-e9ab0a59a131" providerId="ADAL" clId="{C2859F0A-454B-4D4B-B4D4-4270C7A3FEE8}"/>
    <pc:docChg chg="modSld">
      <pc:chgData name="Filaroski, Taylor" userId="808e8b38-dcd7-4790-8255-e9ab0a59a131" providerId="ADAL" clId="{C2859F0A-454B-4D4B-B4D4-4270C7A3FEE8}" dt="2021-04-20T15:22:31.978" v="72" actId="20577"/>
      <pc:docMkLst>
        <pc:docMk/>
      </pc:docMkLst>
      <pc:sldChg chg="modSp mod modNotesTx">
        <pc:chgData name="Filaroski, Taylor" userId="808e8b38-dcd7-4790-8255-e9ab0a59a131" providerId="ADAL" clId="{C2859F0A-454B-4D4B-B4D4-4270C7A3FEE8}" dt="2021-04-20T15:21:27.747" v="22" actId="20577"/>
        <pc:sldMkLst>
          <pc:docMk/>
          <pc:sldMk cId="4020193246" sldId="504"/>
        </pc:sldMkLst>
        <pc:graphicFrameChg chg="modGraphic">
          <ac:chgData name="Filaroski, Taylor" userId="808e8b38-dcd7-4790-8255-e9ab0a59a131" providerId="ADAL" clId="{C2859F0A-454B-4D4B-B4D4-4270C7A3FEE8}" dt="2021-04-20T15:21:27.747" v="22"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C2859F0A-454B-4D4B-B4D4-4270C7A3FEE8}" dt="2021-04-20T15:21:57.762" v="55" actId="20577"/>
        <pc:sldMkLst>
          <pc:docMk/>
          <pc:sldMk cId="902281997" sldId="505"/>
        </pc:sldMkLst>
        <pc:graphicFrameChg chg="modGraphic">
          <ac:chgData name="Filaroski, Taylor" userId="808e8b38-dcd7-4790-8255-e9ab0a59a131" providerId="ADAL" clId="{C2859F0A-454B-4D4B-B4D4-4270C7A3FEE8}" dt="2021-04-20T15:21:57.762" v="55"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C2859F0A-454B-4D4B-B4D4-4270C7A3FEE8}" dt="2021-04-20T15:22:31.978" v="72" actId="20577"/>
        <pc:sldMkLst>
          <pc:docMk/>
          <pc:sldMk cId="4219494486" sldId="506"/>
        </pc:sldMkLst>
        <pc:graphicFrameChg chg="modGraphic">
          <ac:chgData name="Filaroski, Taylor" userId="808e8b38-dcd7-4790-8255-e9ab0a59a131" providerId="ADAL" clId="{C2859F0A-454B-4D4B-B4D4-4270C7A3FEE8}" dt="2021-04-20T15:22:31.978" v="72" actId="20577"/>
          <ac:graphicFrameMkLst>
            <pc:docMk/>
            <pc:sldMk cId="4219494486" sldId="506"/>
            <ac:graphicFrameMk id="11" creationId="{88A98626-2E13-4D69-8063-8BDF69CCE72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5/24/2021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76D"/>
                </a:solidFill>
              </a:rPr>
              <a:t>Smyrna Airport </a:t>
            </a:r>
            <a:r>
              <a:rPr lang="en-US" dirty="0"/>
              <a:t>created 1,526 jobs earning $92.5 million in payroll, contributed $138 million in value added, and generated a total economic output of $232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Smyrna Airport. As this slide shows, Smyrna Airport supports 1,526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Smyrna Airport generates $92.5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Smyrna Airport contributes nearly $138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Smyrna Airport contributes nearly $232 million in business revenue generated by on-airport activity and visitor spending. This metric encompasses payroll and valued added and thus represents the total economic output of Smyrna Airport. </a:t>
            </a:r>
            <a:r>
              <a:rPr lang="en-US" sz="1200" b="0" i="0" kern="1200">
                <a:solidFill>
                  <a:schemeClr val="tx1"/>
                </a:solidFill>
                <a:effectLst/>
                <a:latin typeface="+mn-lt"/>
                <a:ea typeface="+mn-ea"/>
                <a:cs typeface="+mn-cs"/>
              </a:rPr>
              <a:t>The sum may not equal the total due to rounding.</a:t>
            </a:r>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Smyrna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Smyrna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1,526</a:t>
            </a:r>
          </a:p>
          <a:p>
            <a:pPr algn="ct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$92.5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$138</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$232</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Smyrna Airport Is </a:t>
            </a:r>
            <a:br>
              <a:rPr lang="en-US" dirty="0"/>
            </a:br>
            <a:r>
              <a:rPr lang="en-US" dirty="0"/>
              <a:t>Just Local?</a:t>
            </a:r>
          </a:p>
        </p:txBody>
      </p:sp>
      <p:pic>
        <p:nvPicPr>
          <p:cNvPr id="3" name="Picture 2">
            <a:extLst>
              <a:ext uri="{FF2B5EF4-FFF2-40B4-BE49-F238E27FC236}">
                <a16:creationId xmlns:a16="http://schemas.microsoft.com/office/drawing/2014/main" id="{9E76E134-F96F-4F92-B23F-78A2E51E8E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417" y="1705708"/>
            <a:ext cx="7655562" cy="4997085"/>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Smyrna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494"/>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683771503"/>
              </p:ext>
            </p:extLst>
          </p:nvPr>
        </p:nvGraphicFramePr>
        <p:xfrm>
          <a:off x="2230759" y="255224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902 </a:t>
                      </a:r>
                      <a:endParaRPr lang="en-US" sz="1600" b="1" i="0" u="none" strike="noStrike" kern="1200" dirty="0">
                        <a:solidFill>
                          <a:srgbClr val="000000"/>
                        </a:solidFill>
                        <a:effectLst/>
                        <a:highlight>
                          <a:srgbClr val="FFFF00"/>
                        </a:highlight>
                        <a:latin typeface="Arial"/>
                        <a:ea typeface="+mn-ea"/>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269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355 </a:t>
                      </a:r>
                      <a:endParaRPr lang="en-US" sz="1600" b="1" i="0" u="none" strike="noStrike" kern="1200" dirty="0">
                        <a:solidFill>
                          <a:srgbClr val="000000"/>
                        </a:solidFill>
                        <a:effectLst/>
                        <a:highlight>
                          <a:srgbClr val="FFFF00"/>
                        </a:highlight>
                        <a:latin typeface="Arial"/>
                        <a:ea typeface="+mn-ea"/>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1,526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712676969"/>
              </p:ext>
            </p:extLst>
          </p:nvPr>
        </p:nvGraphicFramePr>
        <p:xfrm>
          <a:off x="2230759" y="25558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$54,100,000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$16,700,000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$21,800,000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$92,500,000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Smyrna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3958"/>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Smyrna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5208"/>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836285399"/>
              </p:ext>
            </p:extLst>
          </p:nvPr>
        </p:nvGraphicFramePr>
        <p:xfrm>
          <a:off x="2230759" y="2555875"/>
          <a:ext cx="9501161" cy="1751774"/>
        </p:xfrm>
        <a:graphic>
          <a:graphicData uri="http://schemas.openxmlformats.org/drawingml/2006/table">
            <a:tbl>
              <a:tblPr firstRow="1" bandRow="1">
                <a:tableStyleId>{21E4AEA4-8DFA-4A89-87EB-49C32662AFE0}</a:tableStyleId>
              </a:tblPr>
              <a:tblGrid>
                <a:gridCol w="1895695">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1">
                  <a:extLst>
                    <a:ext uri="{9D8B030D-6E8A-4147-A177-3AD203B41FA5}">
                      <a16:colId xmlns:a16="http://schemas.microsoft.com/office/drawing/2014/main" val="3168928945"/>
                    </a:ext>
                  </a:extLst>
                </a:gridCol>
                <a:gridCol w="2260118">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$76,800,000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$24,600,000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$36,300,000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$137,700,000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592699664"/>
              </p:ext>
            </p:extLst>
          </p:nvPr>
        </p:nvGraphicFramePr>
        <p:xfrm>
          <a:off x="2230759" y="24923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$128,300,000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$44,600,000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$58,600,000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a:solidFill>
                            <a:srgbClr val="000000"/>
                          </a:solidFill>
                          <a:effectLst/>
                          <a:latin typeface="Arial"/>
                          <a:cs typeface="Arial"/>
                        </a:rPr>
                        <a:t>$231,500,000</a:t>
                      </a:r>
                      <a:endParaRPr lang="en-US" sz="1600" b="1" i="0" u="none" strike="noStrike" dirty="0">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Smyrna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5208"/>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Smyrna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MQY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05D59F5E-271F-447C-A22D-15008E4D3D90}">
  <ds:schemaRefs>
    <ds:schemaRef ds:uri="http://schemas.microsoft.com/office/infopath/2007/PartnerControls"/>
    <ds:schemaRef ds:uri="http://www.w3.org/XML/1998/namespace"/>
    <ds:schemaRef ds:uri="52860726-b653-4eba-8fc1-cfbf91000526"/>
    <ds:schemaRef ds:uri="http://purl.org/dc/elements/1.1/"/>
    <ds:schemaRef ds:uri="http://purl.org/dc/dcmitype/"/>
    <ds:schemaRef ds:uri="http://schemas.microsoft.com/office/2006/documentManagement/types"/>
    <ds:schemaRef ds:uri="http://schemas.microsoft.com/office/2006/metadata/properties"/>
    <ds:schemaRef ds:uri="c18e8617-fc0f-4dda-a87a-c0ec120ddf92"/>
    <ds:schemaRef ds:uri="b2e1dacc-c954-4408-aa44-64ef90b7ce3a"/>
    <ds:schemaRef ds:uri="http://purl.org/dc/terms/"/>
    <ds:schemaRef ds:uri="http://schemas.openxmlformats.org/package/2006/metadata/core-properties"/>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TotalTime>
  <Words>3310</Words>
  <Application>Microsoft Office PowerPoint</Application>
  <PresentationFormat>Widescreen</PresentationFormat>
  <Paragraphs>294</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Smyrna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Smyrna Airport Impacts</vt:lpstr>
      <vt:lpstr>Think Smyrna Airport Is  Just Local?</vt:lpstr>
      <vt:lpstr>Smyrna Airport Economic Impacts - Jobs</vt:lpstr>
      <vt:lpstr>Smyrna Airport Economic Impacts – Payroll</vt:lpstr>
      <vt:lpstr>Smyrna Airport Economic Impacts – Value Added</vt:lpstr>
      <vt:lpstr>Smyrna Airport Economic Impacts – Business Revenue </vt:lpstr>
      <vt:lpstr>Tax Analysis</vt:lpstr>
      <vt:lpstr>Statewide Tax Impacts</vt:lpstr>
      <vt:lpstr>Additional  Aviation Benefits</vt:lpstr>
      <vt:lpstr>Case  Studies</vt:lpstr>
      <vt:lpstr>Smyrna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69</cp:revision>
  <dcterms:created xsi:type="dcterms:W3CDTF">2021-03-17T12:38:10Z</dcterms:created>
  <dcterms:modified xsi:type="dcterms:W3CDTF">2021-05-24T22:58:13Z</dcterms:modified>
</cp:coreProperties>
</file>